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6F19C-ED8C-4D5C-AD71-0D1890D818D0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42E98-62F5-4DAD-9427-52527DBD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04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557DB-DFA5-4F32-B6A2-22CCAA2F5D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18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A79A8-8E32-429C-8461-68D35F78E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02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6385E-0502-4D7C-8FCB-396A898663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50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AD168-57E1-418F-BDBB-F76B3B98F9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875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67F8F-6DE0-49A9-9852-7CFDAF87D1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7206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F54B2-6C66-46A5-A54B-FBECFA0F22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993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72AB4-43A8-4EE5-9485-D379C3745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847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76F60-3414-4254-AD27-75FD027B46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2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8CCA8-D947-4CE6-AB33-BB7D426EDD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409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50F691-C7A0-4A11-8259-1243C947E0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127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C9A3C-7E35-4AF7-96C2-9ECC04A4FC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4812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7428D3-EB60-43D4-A20A-0827DA2D89A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folHlink"/>
                </a:solidFill>
              </a:rPr>
              <a:t>Me llamo __________     </a:t>
            </a:r>
            <a:r>
              <a:rPr lang="en-US" altLang="en-US" sz="3200">
                <a:solidFill>
                  <a:schemeClr val="folHlink"/>
                </a:solidFill>
              </a:rPr>
              <a:t>Clase </a:t>
            </a:r>
            <a:r>
              <a:rPr lang="en-US" altLang="en-US" sz="3200" smtClean="0">
                <a:solidFill>
                  <a:schemeClr val="folHlink"/>
                </a:solidFill>
              </a:rPr>
              <a:t>601</a:t>
            </a:r>
            <a:r>
              <a:rPr lang="en-US" altLang="en-US" sz="3200" dirty="0">
                <a:solidFill>
                  <a:schemeClr val="folHlink"/>
                </a:solidFill>
              </a:rPr>
              <a:t/>
            </a:r>
            <a:br>
              <a:rPr lang="en-US" altLang="en-US" sz="3200" dirty="0">
                <a:solidFill>
                  <a:schemeClr val="folHlink"/>
                </a:solidFill>
              </a:rPr>
            </a:br>
            <a:r>
              <a:rPr lang="en-US" altLang="en-US" sz="3200" dirty="0">
                <a:solidFill>
                  <a:schemeClr val="folHlink"/>
                </a:solidFill>
              </a:rPr>
              <a:t>La fecha es </a:t>
            </a:r>
            <a:r>
              <a:rPr lang="en-US" altLang="en-US" sz="3200">
                <a:solidFill>
                  <a:schemeClr val="folHlink"/>
                </a:solidFill>
              </a:rPr>
              <a:t>el </a:t>
            </a:r>
            <a:r>
              <a:rPr lang="en-US" altLang="en-US" sz="3200" smtClean="0">
                <a:solidFill>
                  <a:schemeClr val="folHlink"/>
                </a:solidFill>
              </a:rPr>
              <a:t>18/21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2015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991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 err="1">
                <a:solidFill>
                  <a:srgbClr val="CC0000"/>
                </a:solidFill>
              </a:rPr>
              <a:t>Proposito</a:t>
            </a:r>
            <a:r>
              <a:rPr lang="en-US" altLang="en-US" sz="2800" dirty="0">
                <a:solidFill>
                  <a:srgbClr val="CC0000"/>
                </a:solidFill>
              </a:rPr>
              <a:t> # </a:t>
            </a:r>
            <a:r>
              <a:rPr lang="en-US" altLang="en-US" sz="2800" dirty="0" smtClean="0">
                <a:solidFill>
                  <a:srgbClr val="CC0000"/>
                </a:solidFill>
              </a:rPr>
              <a:t>29: </a:t>
            </a: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Cómo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escribimos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una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biografia</a:t>
            </a:r>
            <a:r>
              <a:rPr lang="en-US" altLang="en-US" sz="2800" dirty="0" smtClean="0"/>
              <a:t>?</a:t>
            </a:r>
            <a:endParaRPr lang="en-US" altLang="en-US" sz="2800" dirty="0">
              <a:solidFill>
                <a:srgbClr val="CC00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i="1" dirty="0" smtClean="0">
                <a:solidFill>
                  <a:srgbClr val="00B050"/>
                </a:solidFill>
              </a:rPr>
              <a:t>L.O. to write a biography of a friend.</a:t>
            </a:r>
            <a:endParaRPr lang="en-US" altLang="en-US" sz="2800" i="1" dirty="0" smtClean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sz="2800" dirty="0" smtClean="0">
                <a:solidFill>
                  <a:srgbClr val="CC0000"/>
                </a:solidFill>
              </a:rPr>
              <a:t> </a:t>
            </a:r>
            <a:r>
              <a:rPr lang="en-US" altLang="en-US" sz="2800" dirty="0" err="1">
                <a:solidFill>
                  <a:srgbClr val="CC0000"/>
                </a:solidFill>
              </a:rPr>
              <a:t>Inicial</a:t>
            </a:r>
            <a:r>
              <a:rPr lang="en-US" altLang="en-US" sz="2800" dirty="0">
                <a:solidFill>
                  <a:srgbClr val="CC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sz="2800" dirty="0" err="1" smtClean="0"/>
              <a:t>Tomar</a:t>
            </a:r>
            <a:r>
              <a:rPr lang="en-US" altLang="en-US" sz="2800" dirty="0" smtClean="0"/>
              <a:t> </a:t>
            </a:r>
            <a:r>
              <a:rPr lang="en-US" altLang="en-US" sz="2800" u="sng" dirty="0" smtClean="0"/>
              <a:t>Quiz 5: </a:t>
            </a:r>
            <a:r>
              <a:rPr lang="en-US" altLang="en-US" sz="2800" u="sng" dirty="0" err="1" smtClean="0"/>
              <a:t>Capitulo</a:t>
            </a:r>
            <a:r>
              <a:rPr lang="en-US" altLang="en-US" sz="2800" u="sng" dirty="0" smtClean="0"/>
              <a:t> 1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dirty="0" smtClean="0">
                <a:solidFill>
                  <a:srgbClr val="0000FF"/>
                </a:solidFill>
              </a:rPr>
              <a:t>Mini-Proyecto: UNA BIOGRAFIA</a:t>
            </a:r>
          </a:p>
          <a:p>
            <a:pPr>
              <a:lnSpc>
                <a:spcPct val="90000"/>
              </a:lnSpc>
            </a:pPr>
            <a:r>
              <a:rPr lang="en-US" altLang="en-US" sz="2800" i="1" dirty="0" smtClean="0"/>
              <a:t>Using TAREA # 28, </a:t>
            </a:r>
            <a:r>
              <a:rPr lang="en-US" altLang="en-US" sz="2800" dirty="0" smtClean="0"/>
              <a:t>you will create a biography of a friend.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Get your paragraph (p. 1.15) checked, once approved, you will be given the project paper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Draw a picture of your friend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Write the approved paragraph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Decorate your paper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HAND IN YOUR PROJECT BY THE END OF CLASS</a:t>
            </a:r>
            <a:endParaRPr lang="en-US" altLang="en-US" sz="2800" dirty="0" smtClean="0"/>
          </a:p>
          <a:p>
            <a:pPr>
              <a:lnSpc>
                <a:spcPct val="90000"/>
              </a:lnSpc>
            </a:pPr>
            <a:endParaRPr lang="en-US" altLang="en-US" sz="2800" dirty="0" smtClean="0"/>
          </a:p>
          <a:p>
            <a:pPr marL="609600" indent="-609600">
              <a:lnSpc>
                <a:spcPct val="90000"/>
              </a:lnSpc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5059</TotalTime>
  <Words>94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     Clase 601 La fecha es el 18/21 de diciembre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9 N La fecha es el 17 de enero del 2012</dc:title>
  <dc:creator>Helen Zumaeta</dc:creator>
  <cp:lastModifiedBy>Helen Zumaeta</cp:lastModifiedBy>
  <cp:revision>36</cp:revision>
  <cp:lastPrinted>2014-11-26T17:26:16Z</cp:lastPrinted>
  <dcterms:created xsi:type="dcterms:W3CDTF">2012-01-17T03:37:12Z</dcterms:created>
  <dcterms:modified xsi:type="dcterms:W3CDTF">2015-12-19T00:17:26Z</dcterms:modified>
</cp:coreProperties>
</file>